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4705"/>
  </p:normalViewPr>
  <p:slideViewPr>
    <p:cSldViewPr snapToGrid="0" snapToObjects="1">
      <p:cViewPr varScale="1">
        <p:scale>
          <a:sx n="128" d="100"/>
          <a:sy n="128" d="100"/>
        </p:scale>
        <p:origin x="1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9B38-04CA-BA43-9896-BDB1D78FF32A}" type="datetimeFigureOut">
              <a:rPr lang="es-ES" smtClean="0"/>
              <a:t>30/9/19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F3284B-40C7-E04F-B334-748E90F1878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72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7714" y="1520371"/>
            <a:ext cx="5421086" cy="1908629"/>
          </a:xfrm>
          <a:prstGeom prst="rect">
            <a:avLst/>
          </a:prstGeom>
        </p:spPr>
        <p:txBody>
          <a:bodyPr vert="horz" anchor="ctr"/>
          <a:lstStyle>
            <a:lvl1pPr>
              <a:defRPr b="1" i="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7714" y="3853542"/>
            <a:ext cx="4234543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8744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  <a:prstGeom prst="rect">
            <a:avLst/>
          </a:prstGeom>
        </p:spPr>
        <p:txBody>
          <a:bodyPr vert="horz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844143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827FF71-4EB4-1449-806A-474C65A81D9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FB4B1653-7DBC-7246-8FC2-B6553EBC0E0A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13231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587342" y="751114"/>
            <a:ext cx="1099457" cy="5851525"/>
          </a:xfrm>
          <a:prstGeom prst="rect">
            <a:avLst/>
          </a:prstGeom>
        </p:spPr>
        <p:txBody>
          <a:bodyPr vert="eaVert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199" y="751114"/>
            <a:ext cx="6901543" cy="585152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3C52D14-E885-7045-B9E2-B6E359FA22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14D01C51-439E-DE49-9DFE-A8523626BE9C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99125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  <a:prstGeom prst="rect">
            <a:avLst/>
          </a:prstGeom>
        </p:spPr>
        <p:txBody>
          <a:bodyPr vert="horz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</p:spPr>
        <p:txBody>
          <a:bodyPr vert="horz"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C42B81-08E9-984C-9A25-980AE08FF67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AF22CA08-B1F4-AA4F-A6B5-BF6158DC357D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24801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i="0" cap="all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183C73A-4A01-DB4D-AA3E-8A43E7AAB5C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4C807391-441E-8B40-9F71-342DC9A83EBC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39526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  <a:prstGeom prst="rect">
            <a:avLst/>
          </a:prstGeom>
        </p:spPr>
        <p:txBody>
          <a:bodyPr vert="horz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42114"/>
          </a:xfrm>
          <a:prstGeom prst="rect">
            <a:avLst/>
          </a:prstGeom>
        </p:spPr>
        <p:txBody>
          <a:bodyPr vert="horz"/>
          <a:lstStyle>
            <a:lvl1pPr>
              <a:defRPr sz="2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42114"/>
          </a:xfrm>
          <a:prstGeom prst="rect">
            <a:avLst/>
          </a:prstGeom>
        </p:spPr>
        <p:txBody>
          <a:bodyPr vert="horz"/>
          <a:lstStyle>
            <a:lvl1pPr>
              <a:defRPr sz="2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BF9B5EE-DA95-4E44-AE45-E77C4623E32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77A7DA4D-633F-B140-9CFF-AFE0BAC15CB0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68489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31836"/>
            <a:ext cx="8229600" cy="685801"/>
          </a:xfrm>
          <a:prstGeom prst="rect">
            <a:avLst/>
          </a:prstGeom>
        </p:spPr>
        <p:txBody>
          <a:bodyPr vert="horz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454525"/>
          </a:xfrm>
          <a:prstGeom prst="rect">
            <a:avLst/>
          </a:prstGeom>
        </p:spPr>
        <p:txBody>
          <a:bodyPr vert="horz"/>
          <a:lstStyle>
            <a:lvl1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4454524"/>
          </a:xfrm>
          <a:prstGeom prst="rect">
            <a:avLst/>
          </a:prstGeom>
        </p:spPr>
        <p:txBody>
          <a:bodyPr vert="horz"/>
          <a:lstStyle>
            <a:lvl1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1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16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393BF9-634F-3D43-9C7B-F9D9DE97E1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0E282961-CAB2-8740-9560-51E49BDFA00E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0504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707570"/>
            <a:ext cx="8229600" cy="783773"/>
          </a:xfrm>
          <a:prstGeom prst="rect">
            <a:avLst/>
          </a:prstGeom>
        </p:spPr>
        <p:txBody>
          <a:bodyPr vert="horz"/>
          <a:lstStyle>
            <a:lvl1pPr>
              <a:defRPr sz="4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F66077-C159-E84A-A2F2-D590E78F1D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2703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5F5CD71A-77E1-0442-A136-C01C199F593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CBC45669-497E-554F-8F45-F5143BB366AF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87885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05542"/>
            <a:ext cx="3008313" cy="62955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805542"/>
            <a:ext cx="5111750" cy="5671457"/>
          </a:xfrm>
          <a:prstGeom prst="rect">
            <a:avLst/>
          </a:prstGeom>
        </p:spPr>
        <p:txBody>
          <a:bodyPr vert="horz"/>
          <a:lstStyle>
            <a:lvl1pPr>
              <a:defRPr sz="32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>
              <a:defRPr sz="28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2pPr>
            <a:lvl3pPr>
              <a:defRPr sz="2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3pPr>
            <a:lvl4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4pPr>
            <a:lvl5pPr>
              <a:defRPr sz="20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50419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B2F30DC-A2C6-5445-A4EF-F541BE39C6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72F4C927-8B06-EF4D-B43A-4FB13178D6A8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80762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4657" y="5061348"/>
            <a:ext cx="7369629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794657" y="761999"/>
            <a:ext cx="7369629" cy="416838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94657" y="5693570"/>
            <a:ext cx="7369629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E136F37-2C23-6449-B926-A153DD0F52B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4C591723-616F-DE49-BAEA-1E45554AE287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74942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>
            <a:extLst>
              <a:ext uri="{FF2B5EF4-FFF2-40B4-BE49-F238E27FC236}">
                <a16:creationId xmlns:a16="http://schemas.microsoft.com/office/drawing/2014/main" id="{D9F4C393-EE7A-5743-B9E5-142D08A8E67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 i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s-ES_tradnl" altLang="es-ES"/>
              <a:t>DIAPOSITIVA</a:t>
            </a:r>
            <a:r>
              <a:rPr lang="es-ES_tradnl" altLang="es-ES" sz="800"/>
              <a:t> </a:t>
            </a:r>
            <a:fld id="{AB1E56BE-6EE6-7E49-850A-9A5AD08D2310}" type="slidenum">
              <a:rPr lang="es-ES_tradnl" altLang="es-ES" smtClean="0"/>
              <a:pPr/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34548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Genev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Geneva" charset="0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072CCA5-7AA5-A642-AA46-0D30F8AA1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Bases de datos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70828EC-B784-624A-8E44-F3C38862A1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Soluciones a los problemas de modelado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CFA241-FD97-4B4F-9B98-3BF4C497E5A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239000" y="6629400"/>
            <a:ext cx="1905000" cy="228600"/>
          </a:xfrm>
        </p:spPr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AF22CA08-B1F4-AA4F-A6B5-BF6158DC357D}" type="slidenum">
              <a:rPr lang="es-ES_tradnl" altLang="es-ES" smtClean="0"/>
              <a:pPr/>
              <a:t>1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79558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16755-03E7-6347-AD93-04F023BCD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8. Alquiler de coches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9FF9C35-824F-624F-BE9B-17F1FE522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10</a:t>
            </a:fld>
            <a:endParaRPr lang="es-ES_tradnl" alt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8A6BB98-A55A-024E-8BE9-670BC79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5" y="1428914"/>
            <a:ext cx="8773610" cy="52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218896-5D13-494C-B83C-3E3B2371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9. Censo de la Unión Europea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5E59753-EF1A-7D47-8166-ACEF50568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11</a:t>
            </a:fld>
            <a:endParaRPr lang="es-ES_tradnl" alt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35B18E-A7E1-D64D-8219-EEC51C55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6" y="1391478"/>
            <a:ext cx="8491667" cy="52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4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1409F-AE6B-044D-B95E-A359C473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10. Subastas en línea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7C8403-9428-564E-B671-FD1350FFD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12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7C9945-B545-2249-A25C-209DD974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135"/>
            <a:ext cx="9144000" cy="50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CB1AA-794A-B94C-91BC-B92A926C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11. Cadena de restaurantes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400971B-1640-AE43-961F-C63B98856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13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4213D3-A2E4-8A49-A334-22B45682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48" y="1433422"/>
            <a:ext cx="7176304" cy="52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06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E5A78-29E2-464F-8EA7-E95AB32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12. Exposición de pósteres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432403-846F-324D-82DF-E2B5A09FD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14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59F28D-FC91-9045-994E-30E580D7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48" y="1491343"/>
            <a:ext cx="6394103" cy="50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6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9F197-7ABB-5D45-A79F-98C6E44C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13. Desarrollo dirigido por modelos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8CEF62-B334-534F-B421-AE464B38D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15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E45C41-0FF3-D644-AC71-14B5847E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265"/>
            <a:ext cx="9144000" cy="5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8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37C27-6D10-AA40-B505-D63D6AEE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14. Gestión de locales nocturnos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0A63D3-E51A-C740-BE8B-F3520B427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16</a:t>
            </a:fld>
            <a:endParaRPr lang="es-ES_tradnl" altLang="es-ES"/>
          </a:p>
        </p:txBody>
      </p:sp>
      <p:pic>
        <p:nvPicPr>
          <p:cNvPr id="5" name="Imagen 4" descr="Imagen que contiene monitor, remoto, control, televisión&#10;&#10;Descripción generada automáticamente">
            <a:extLst>
              <a:ext uri="{FF2B5EF4-FFF2-40B4-BE49-F238E27FC236}">
                <a16:creationId xmlns:a16="http://schemas.microsoft.com/office/drawing/2014/main" id="{D7A9DB14-C24A-A244-B715-BC39C693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343"/>
            <a:ext cx="9144000" cy="495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7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7FCB3-441A-D94E-8673-B5D7AE10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15. Empresa de telefonía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A9B90BF-0B82-8A46-AF4E-7B3518300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17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00DBFD-560B-7D49-9736-EBE1FFFD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757"/>
            <a:ext cx="9144000" cy="53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9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02F575-B231-304B-8653-14B48998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16. Gestión de proyectos y comercial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7E46BD0-AEF5-B043-B563-EF3960D35C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18</a:t>
            </a:fld>
            <a:endParaRPr lang="es-ES_tradnl" altLang="es-ES"/>
          </a:p>
        </p:txBody>
      </p:sp>
      <p:pic>
        <p:nvPicPr>
          <p:cNvPr id="5" name="Imagen 4" descr="Imagen que contiene control, remoto&#10;&#10;Descripción generada automáticamente">
            <a:extLst>
              <a:ext uri="{FF2B5EF4-FFF2-40B4-BE49-F238E27FC236}">
                <a16:creationId xmlns:a16="http://schemas.microsoft.com/office/drawing/2014/main" id="{D43D6317-9843-DB47-A612-82864BE0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97679"/>
            <a:ext cx="8686800" cy="52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0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A9EC1-172A-6A4A-B786-5096417D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17. Puerto comercial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8C7F81-F56D-444B-9EE5-BFAD4D1ECA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19</a:t>
            </a:fld>
            <a:endParaRPr lang="es-ES_tradnl" alt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D1E5E2-4C63-1C4B-BC78-5C6D6427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344"/>
            <a:ext cx="9144000" cy="35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3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47B87-5BBC-9D46-9874-5C7EB1DB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IMPORTANTE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1B8619-F499-8C4A-945A-5921FF828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Las soluciones que se encuentran en este documento son posibles formas de resolver los requisitos de datos que se definen en los enunciados</a:t>
            </a:r>
          </a:p>
          <a:p>
            <a:r>
              <a:rPr lang="es-ES" dirty="0"/>
              <a:t>Recuerda que en el modelado conceptual NO existe una solución única, por lo que es posible que otras soluciones diferentes a las aquí incluidas puedan considerarse válidas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99C14A-366A-6E49-9A84-4C6D427955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AF22CA08-B1F4-AA4F-A6B5-BF6158DC357D}" type="slidenum">
              <a:rPr lang="es-ES_tradnl" altLang="es-ES" smtClean="0"/>
              <a:pPr/>
              <a:t>2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70180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0F07E-6974-0246-98DD-11EC6E07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Compañía aseguradora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263A6-1995-E84C-AD71-8AF12E74B8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3</a:t>
            </a:fld>
            <a:endParaRPr lang="es-ES_tradnl" alt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374CFC-97C7-1D4D-B721-4D895F63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156"/>
            <a:ext cx="9144000" cy="41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5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170AA-7F6B-6F45-8C7C-107D34DB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Paquetería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C8A98E-40CF-D041-B020-17534D43EB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4</a:t>
            </a:fld>
            <a:endParaRPr lang="es-ES_tradnl" altLang="es-ES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DA48DFF-E13C-2F43-BC8D-772C36AB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6087"/>
            <a:ext cx="8229601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1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D2B3A-7E94-FF49-B1D4-4B329106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Tienda de mascotas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E93C665-DC11-B34C-885B-5DEB01131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5</a:t>
            </a:fld>
            <a:endParaRPr lang="es-ES_tradnl" alt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89801B-3199-5C42-85E2-C0E92A28A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813"/>
            <a:ext cx="9144000" cy="42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26514-A493-C74D-82FD-3B80BD57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Hospital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A9A0C14-3BB5-774F-B54F-7BBCF74AC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6</a:t>
            </a:fld>
            <a:endParaRPr lang="es-ES_tradnl" alt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AC0A8209-D5E3-3440-A86B-0824DF278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491343"/>
            <a:ext cx="7546694" cy="50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261A3-3851-404E-9D9D-123C7BC0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Permisos de circulación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65B74F-F9CE-C742-8A15-B0A15DB65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7</a:t>
            </a:fld>
            <a:endParaRPr lang="es-ES_tradnl" alt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044535FF-1E69-3A4F-8EF5-37E5FCC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343"/>
            <a:ext cx="9144000" cy="49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5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0EFB62-AB49-8240-A2A1-8D6F8E54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Galería de arte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1972D12-74E8-B147-83A2-6F40F5138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8</a:t>
            </a:fld>
            <a:endParaRPr lang="es-ES_tradnl" alt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89213CEE-A65B-7C4C-9D00-6CA6B47A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88" y="1411099"/>
            <a:ext cx="7396223" cy="52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11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E9A09-5150-EA42-8413-375A1C69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Gimnasio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81C752A-C487-7042-9B10-9662CEACA3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altLang="es-ES"/>
              <a:t>DIAPOSITIVA</a:t>
            </a:r>
            <a:r>
              <a:rPr lang="es-ES_tradnl" altLang="es-ES" sz="800">
                <a:latin typeface="Arial" panose="020B0604020202020204" pitchFamily="34" charset="0"/>
              </a:rPr>
              <a:t> </a:t>
            </a:r>
            <a:fld id="{E4A2D59F-A0AB-854C-8E63-882B8869F436}" type="slidenum">
              <a:rPr lang="es-ES_tradnl" altLang="es-ES" smtClean="0"/>
              <a:pPr/>
              <a:t>9</a:t>
            </a:fld>
            <a:endParaRPr lang="es-ES_tradnl" altLang="es-ES"/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7871CBD2-EEA8-6C48-8706-07D92E2A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56" y="1362088"/>
            <a:ext cx="5810887" cy="52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6008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ón en blanco">
  <a:themeElements>
    <a:clrScheme name="Presentación 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ción en blanco">
      <a:majorFont>
        <a:latin typeface="Arial"/>
        <a:ea typeface="ＭＳ Ｐゴシック"/>
        <a:cs typeface="Geneva"/>
      </a:majorFont>
      <a:minorFont>
        <a:latin typeface="Arial"/>
        <a:ea typeface="ＭＳ Ｐゴシック"/>
        <a:cs typeface="Genev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Geneva" charset="0"/>
          </a:defRPr>
        </a:defPPr>
      </a:lstStyle>
    </a:lnDef>
  </a:objectDefaults>
  <a:extraClrSchemeLst>
    <a:extraClrScheme>
      <a:clrScheme name="Presentación 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ón en blanc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ón en blanc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lantilla" id="{582AB774-61E9-4B4D-9CA2-84B58EA7E220}" vid="{592D3205-3966-DF4E-A839-0949EC3FC8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D77BBEDE7E292418764F69484D94F7D" ma:contentTypeVersion="6" ma:contentTypeDescription="Crear nuevo documento." ma:contentTypeScope="" ma:versionID="88678ce08afbd6ca5306d6740d798132">
  <xsd:schema xmlns:xsd="http://www.w3.org/2001/XMLSchema" xmlns:xs="http://www.w3.org/2001/XMLSchema" xmlns:p="http://schemas.microsoft.com/office/2006/metadata/properties" xmlns:ns2="8d1ebcae-f553-482e-8cce-40b03cc7a9a4" targetNamespace="http://schemas.microsoft.com/office/2006/metadata/properties" ma:root="true" ma:fieldsID="96f436a4eb275ba372461c69a2dde718" ns2:_="">
    <xsd:import namespace="8d1ebcae-f553-482e-8cce-40b03cc7a9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1ebcae-f553-482e-8cce-40b03cc7a9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DD2B42-A43A-429D-ACD6-F62226D748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1D257E-FF90-4DB4-A5FE-3BA5FB194D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199E25-74A1-434B-AE50-CB3CB2669145}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en blanco</Template>
  <TotalTime>30</TotalTime>
  <Words>182</Words>
  <Application>Microsoft Macintosh PowerPoint</Application>
  <PresentationFormat>Presentación en pantalla (4:3)</PresentationFormat>
  <Paragraphs>41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Helvetica Neue Condensed</vt:lpstr>
      <vt:lpstr>Helvetica Neue Thin</vt:lpstr>
      <vt:lpstr>Presentación en blanco</vt:lpstr>
      <vt:lpstr>Bases de datos</vt:lpstr>
      <vt:lpstr>IMPORTANTE</vt:lpstr>
      <vt:lpstr>1. Compañía aseguradora</vt:lpstr>
      <vt:lpstr>2. Paquetería</vt:lpstr>
      <vt:lpstr>3. Tienda de mascotas</vt:lpstr>
      <vt:lpstr>4. Hospital</vt:lpstr>
      <vt:lpstr>5. Permisos de circulación</vt:lpstr>
      <vt:lpstr>6. Galería de arte</vt:lpstr>
      <vt:lpstr>7. Gimnasio</vt:lpstr>
      <vt:lpstr>8. Alquiler de coches</vt:lpstr>
      <vt:lpstr>9. Censo de la Unión Europea</vt:lpstr>
      <vt:lpstr>10. Subastas en línea</vt:lpstr>
      <vt:lpstr>11. Cadena de restaurantes</vt:lpstr>
      <vt:lpstr>12. Exposición de pósteres</vt:lpstr>
      <vt:lpstr>13. Desarrollo dirigido por modelos</vt:lpstr>
      <vt:lpstr>14. Gestión de locales nocturnos</vt:lpstr>
      <vt:lpstr>15. Empresa de telefonía</vt:lpstr>
      <vt:lpstr>16. Gestión de proyectos y comercial</vt:lpstr>
      <vt:lpstr>17. Puerto comercial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datos</dc:title>
  <dc:creator>raul.lara@upm.es</dc:creator>
  <cp:lastModifiedBy>Fernando Ortega Requena</cp:lastModifiedBy>
  <cp:revision>15</cp:revision>
  <dcterms:created xsi:type="dcterms:W3CDTF">2019-09-25T06:52:34Z</dcterms:created>
  <dcterms:modified xsi:type="dcterms:W3CDTF">2019-09-30T15:19:58Z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0x0101009D77BBEDE7E292418764F69484D94F7D</vt:lpwstr>
  </property>
</Properties>
</file>